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9" r:id="rId4"/>
    <p:sldId id="258" r:id="rId5"/>
    <p:sldId id="266" r:id="rId6"/>
    <p:sldId id="263" r:id="rId7"/>
    <p:sldId id="265" r:id="rId8"/>
    <p:sldId id="264" r:id="rId9"/>
    <p:sldId id="270" r:id="rId10"/>
    <p:sldId id="260" r:id="rId11"/>
    <p:sldId id="259" r:id="rId12"/>
    <p:sldId id="267" r:id="rId13"/>
    <p:sldId id="261" r:id="rId14"/>
    <p:sldId id="26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17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99"/>
    <p:restoredTop sz="94694"/>
  </p:normalViewPr>
  <p:slideViewPr>
    <p:cSldViewPr snapToGrid="0" snapToObjects="1">
      <p:cViewPr varScale="1">
        <p:scale>
          <a:sx n="71" d="100"/>
          <a:sy n="71" d="100"/>
        </p:scale>
        <p:origin x="192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A53CD-9D8E-753B-80F2-109FEB3EC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43DAA8-415D-51B4-810A-3E0B17051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EC458-B519-06D4-C0DD-9C04143DA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E812C-1ECA-35DC-4D24-BB287E0F4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CB960-05AA-A2E6-322D-8B68F4A4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00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1FBC-33F6-C016-D7BA-DB52C3CF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105FE-88D4-1783-386B-9115A82F4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38474-AFAC-09CA-D24E-615233AF4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D7F91-9D54-1D38-B43F-90D5D1187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00E7E-97F3-8EA4-F7D4-27D0B996D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1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E0FC78-FF68-A3FD-F45B-77789A9EDC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E7624A-1BE9-1630-A70C-726D780B8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ADBCC-4557-1C2F-96E7-33FC3895F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9DA31-271F-61A5-7A29-0281B4FF5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C2D5E-6DAE-CEF5-455D-910625A53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43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6920B-537E-03E1-36B3-EF2C3B027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7EE98-11C3-30FF-B608-164AA500C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14156-CCFA-738C-EC72-DE5198119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395F4-466B-3AA4-521C-023363BD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DF6A1-296B-094F-7DB2-BC69DC1CA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74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6C0BB-324C-4588-7B81-91AB1D8E8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F03FF-4035-82A5-4C10-A10C6F2C6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16E2B-5878-3851-60EC-06946B42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35A86-8DB1-D881-40E6-E583EE6EE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F69E6-27C3-A84D-2477-0BE194314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01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94DDC-26F3-869B-07E5-3611AA4DE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5543D-C3C2-9EF5-0DBA-E357B53C9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52F234-46E8-60AE-CAC7-AFE97A515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1CAE4-02EA-7E8D-4807-789E40405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294A2-D94D-F9AD-8DB7-C737DF9E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A2731-B344-6C1F-CC87-47944187E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1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C92F2-7D58-A0AD-CE69-3AAC555C7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E2651-009B-5132-CCE5-AE25FB8FB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D8688-0F8C-D608-FD69-B5DF5F2BD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A6D3E-47D9-12BE-0789-7408A27BE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96338-BE1C-8D9A-08B0-02E652609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8F2027-7960-00E0-8129-A1D8C257C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BDB7BD-A0C7-6AE5-FFE8-57B6F894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6C6DC5-5895-2FC3-B3E3-26917663C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97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3FE5-A7CA-480E-2208-70F31129B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FE7C8-B662-C567-0B98-BBD9628BB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E1197E-B9B4-0D9E-B86D-4E77CDAF5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A1BBA5-DAB3-5739-1067-B25ADED9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32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667E2-BB53-8F52-3B32-F69DF32CA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E29A7-2E01-A721-8C69-E8BF6C63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B7502-0A2D-51B9-57D6-D8AF1F7AF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908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E7385-335D-3870-6C73-153D39B2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6A7D-AED5-FF85-9AD0-1F0FFD05B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C0688-0191-ABD7-C96D-3E60C812FA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23E848-2728-EBF6-488C-B70F350A2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F3670-550D-1CE3-5901-E44CE64ED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12CB3-1D6C-BDAC-CC49-E399485E3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948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714B0-3554-AAC5-F2CC-57ED1074F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4D6D43-88AD-95C6-4CCA-677A4CA512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E191A-ABEB-165D-2F6A-7503C97A7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B55409-C925-8F20-B199-4AFEAA02C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50013-38FF-D305-F6EA-F10432A0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5A997-A582-1C59-A58A-A4646B6A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4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A4FF7E-E4EA-061F-0F57-91B3C6DD5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93E55-B251-0327-EF22-6252194B3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C1DBD-4C37-A553-947C-5864AA998B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D1EF4-A763-E31D-7B26-9FC4AE0A06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E9895-1AAA-F31F-FD58-5D28F2146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9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ft131/MidtermProject/tree/rift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9762" y="0"/>
            <a:ext cx="1561071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</a:p>
        </p:txBody>
      </p:sp>
    </p:spTree>
    <p:extLst>
      <p:ext uri="{BB962C8B-B14F-4D97-AF65-F5344CB8AC3E}">
        <p14:creationId xmlns:p14="http://schemas.microsoft.com/office/powerpoint/2010/main" val="94431557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2551671" y="766120"/>
            <a:ext cx="720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Application Demonstration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522573" y="1636684"/>
            <a:ext cx="3262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3DCD33B-D908-A5A2-91E3-F6BAB98B6FCB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6623935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184954" y="772719"/>
            <a:ext cx="58220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Remaining Challenges</a:t>
            </a:r>
          </a:p>
          <a:p>
            <a:pPr algn="ctr"/>
            <a:endParaRPr lang="en-US" sz="3600" dirty="0">
              <a:latin typeface="Copperplate" panose="02000504000000020004" pitchFamily="2" charset="77"/>
            </a:endParaRP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47535" y="4324040"/>
            <a:ext cx="5439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Bidding Capabilities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Customer Reviews &amp; Bakery Responses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</a:t>
            </a:r>
          </a:p>
          <a:p>
            <a:pPr algn="ctr"/>
            <a:endParaRPr lang="en-US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86905C5-875D-6266-079F-309934A992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C72EA191-77F7-9F7A-CCA6-265E4C564CF6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0935267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  <a:endParaRPr lang="en-US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C86BAD-7155-9610-B249-478A01DE3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656" y="205806"/>
            <a:ext cx="8212685" cy="6446387"/>
          </a:xfrm>
          <a:prstGeom prst="rect">
            <a:avLst/>
          </a:prstGeom>
        </p:spPr>
      </p:pic>
      <p:sp>
        <p:nvSpPr>
          <p:cNvPr id="8" name="Subtitle 7">
            <a:extLst>
              <a:ext uri="{FF2B5EF4-FFF2-40B4-BE49-F238E27FC236}">
                <a16:creationId xmlns:a16="http://schemas.microsoft.com/office/drawing/2014/main" id="{20EF6EDF-A306-92D2-7849-AF06AF1FF1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4C183EA-2029-9CA4-A9FA-1C9AADA16229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5564966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If We Did It Again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Poison Remnant</a:t>
            </a:r>
          </a:p>
          <a:p>
            <a:pPr algn="ctr"/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1D3E9A1-35F0-6EAA-938B-2E199F1E43EF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1823051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Review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Lessons Learned</a:t>
            </a:r>
          </a:p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FCCDD30-F397-3EC8-40F7-0A309940D522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3644227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Questions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A2CFD64-6986-FB1E-B258-D81B4FC64CE2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807060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4AE01D-9863-1575-6143-19975E4D94A3}"/>
              </a:ext>
            </a:extLst>
          </p:cNvPr>
          <p:cNvSpPr txBox="1"/>
          <p:nvPr/>
        </p:nvSpPr>
        <p:spPr>
          <a:xfrm>
            <a:off x="1927654" y="1804086"/>
            <a:ext cx="845202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, </a:t>
            </a:r>
            <a:r>
              <a:rPr lang="en-US" sz="2000" i="1" dirty="0">
                <a:solidFill>
                  <a:schemeClr val="bg1"/>
                </a:solidFill>
                <a:latin typeface="Copperplate" panose="02000504000000020004" pitchFamily="2" charset="77"/>
              </a:rPr>
              <a:t>Database Administrator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Scrum Master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Repo Owner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THE DEVELOPER TEAM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10465" y="4324040"/>
            <a:ext cx="54760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Introduction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Talking About Code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Lessons Learned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DF9E05D5-C05C-4420-D75D-3B923E8D8D34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4405053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Introduction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What we did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Why we did it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Who we did it for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</a:t>
            </a: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EF7FDD2-1F15-1D3B-F06C-F8642B01CE09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4143204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17789" y="790938"/>
            <a:ext cx="55852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r>
              <a:rPr lang="en-US" sz="2000" dirty="0">
                <a:latin typeface="Copperplate" panose="02000504000000020004" pitchFamily="2" charset="77"/>
              </a:rPr>
              <a:t>-how we did it-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Trello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Wiring Diagram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README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</a:t>
            </a:r>
          </a:p>
          <a:p>
            <a:pPr algn="ctr"/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05F1441-1DF5-8C5C-A5E0-4EA0B3CCFA91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477019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Planning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Executing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Evaluating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E8CD1B4-7A49-DBA8-E0C9-408C946838C8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6796416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F18BCB4-53E5-B2F4-F5AE-E0618478E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947" y="1111746"/>
            <a:ext cx="9394106" cy="4634508"/>
          </a:xfrm>
          <a:prstGeom prst="rect">
            <a:avLst/>
          </a:prstGeom>
        </p:spPr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57FA936A-53B8-B7DD-68D3-26D903218C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0BFF9C6D-47F2-C28C-765B-9013A516E20C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7007201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pic>
        <p:nvPicPr>
          <p:cNvPr id="5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2331630-FE4E-2AB3-F455-018ED6A8B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611" y="1234051"/>
            <a:ext cx="9012778" cy="4389897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8B75705A-4060-0706-B908-26CE1B00DC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D41B5ED-313D-CF33-866B-E9C6F2E97340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4168114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84FB5-7CBB-5EFD-ED65-594AE4E1FA8C}"/>
              </a:ext>
            </a:extLst>
          </p:cNvPr>
          <p:cNvSpPr txBox="1"/>
          <p:nvPr/>
        </p:nvSpPr>
        <p:spPr>
          <a:xfrm>
            <a:off x="2822122" y="2721114"/>
            <a:ext cx="6547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8174D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POISON REMNANT README</a:t>
            </a:r>
            <a:endParaRPr lang="en-US" sz="4000" dirty="0">
              <a:solidFill>
                <a:srgbClr val="A8174D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23B977C-FF5C-8C2F-D24D-806F463561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B108AF50-18FC-1A67-3BAC-F2B6EC6F360A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9811343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2551671" y="766120"/>
            <a:ext cx="720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Talking About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522573" y="1636684"/>
            <a:ext cx="3262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036D156-3E15-DAA6-EAAD-9009B1902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069" y="2086429"/>
            <a:ext cx="6905862" cy="4536791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ADCE6CA-BF61-DDB8-5144-A486D6D0D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90578" y="-3124340"/>
            <a:ext cx="6905862" cy="4536791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8BA22FE0-73D1-9DBA-4251-33A6035E4391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8950961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144</Words>
  <Application>Microsoft Macintosh PowerPoint</Application>
  <PresentationFormat>Widescreen</PresentationFormat>
  <Paragraphs>79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Copperplate</vt:lpstr>
      <vt:lpstr>Office Theme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POISON</dc:title>
  <dc:creator>Kenneth and Ellen Pederson</dc:creator>
  <cp:lastModifiedBy>Kenneth and Ellen Pederson</cp:lastModifiedBy>
  <cp:revision>18</cp:revision>
  <dcterms:created xsi:type="dcterms:W3CDTF">2022-08-26T14:41:36Z</dcterms:created>
  <dcterms:modified xsi:type="dcterms:W3CDTF">2022-08-26T18:08:07Z</dcterms:modified>
</cp:coreProperties>
</file>

<file path=docProps/thumbnail.jpeg>
</file>